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96405"/>
  </p:normalViewPr>
  <p:slideViewPr>
    <p:cSldViewPr snapToGrid="0">
      <p:cViewPr varScale="1">
        <p:scale>
          <a:sx n="122" d="100"/>
          <a:sy n="122" d="100"/>
        </p:scale>
        <p:origin x="100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2F6878C-4F6B-C660-B435-0B395ECC25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60" y="99391"/>
            <a:ext cx="1815706" cy="1879847"/>
          </a:xfrm>
          <a:prstGeom prst="rect">
            <a:avLst/>
          </a:prstGeom>
        </p:spPr>
      </p:pic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;p8">
            <a:extLst>
              <a:ext uri="{FF2B5EF4-FFF2-40B4-BE49-F238E27FC236}">
                <a16:creationId xmlns:a16="http://schemas.microsoft.com/office/drawing/2014/main" id="{E86FE934-6442-20D9-F950-042CB68E3E28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F460C831-86D7-292A-E4D3-2F3F3BC3B6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97" y="270788"/>
            <a:ext cx="1234261" cy="693307"/>
          </a:xfrm>
          <a:prstGeom prst="rect">
            <a:avLst/>
          </a:prstGeom>
        </p:spPr>
      </p:pic>
      <p:sp>
        <p:nvSpPr>
          <p:cNvPr id="35" name="Parallelogramma 34">
            <a:extLst>
              <a:ext uri="{FF2B5EF4-FFF2-40B4-BE49-F238E27FC236}">
                <a16:creationId xmlns:a16="http://schemas.microsoft.com/office/drawing/2014/main" id="{3B74DD68-B37C-407F-907E-C120C757B706}"/>
              </a:ext>
            </a:extLst>
          </p:cNvPr>
          <p:cNvSpPr/>
          <p:nvPr userDrawn="1"/>
        </p:nvSpPr>
        <p:spPr>
          <a:xfrm>
            <a:off x="7535333" y="1604125"/>
            <a:ext cx="4661013" cy="205638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2FCC444-8652-C073-A9CC-3D70D6872583}"/>
              </a:ext>
            </a:extLst>
          </p:cNvPr>
          <p:cNvSpPr/>
          <p:nvPr userDrawn="1"/>
        </p:nvSpPr>
        <p:spPr>
          <a:xfrm>
            <a:off x="7412404" y="1604125"/>
            <a:ext cx="208800" cy="205638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418EE41-6509-DDD3-77A9-33954F5274B6}"/>
              </a:ext>
            </a:extLst>
          </p:cNvPr>
          <p:cNvSpPr txBox="1"/>
          <p:nvPr userDrawn="1"/>
        </p:nvSpPr>
        <p:spPr>
          <a:xfrm>
            <a:off x="7738533" y="1554809"/>
            <a:ext cx="422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200" baseline="0" dirty="0">
                <a:solidFill>
                  <a:schemeClr val="bg1"/>
                </a:solidFill>
              </a:rPr>
              <a:t>BOLOGNA, ITALY  /  OCTOBER 28-30, 2025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F1CEC8D7-D7DA-37C4-0009-468FB3F55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8" r="17220"/>
          <a:stretch/>
        </p:blipFill>
        <p:spPr>
          <a:xfrm>
            <a:off x="1636934" y="2407991"/>
            <a:ext cx="1621188" cy="2052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12D7F63D-97E9-545F-EDCA-E7617A0924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5" y="234062"/>
            <a:ext cx="3060747" cy="2039223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2EDD0B4F-0240-F3AD-A5DE-8BB78AD2E9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6" y="4631673"/>
            <a:ext cx="3064647" cy="2041821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C37734A2-B604-D05A-55B7-36DE45D534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8"/>
          <a:stretch/>
        </p:blipFill>
        <p:spPr bwMode="auto">
          <a:xfrm>
            <a:off x="185777" y="2407991"/>
            <a:ext cx="1335236" cy="2052000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8D4DF4C-B894-ACC3-5450-9E3A969408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925" y="327050"/>
            <a:ext cx="3881438" cy="111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12/10/25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12/10/25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22CFB15-D21A-3182-1E9B-113001D670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46" y="6365748"/>
            <a:ext cx="2316815" cy="44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7;p8">
            <a:extLst>
              <a:ext uri="{FF2B5EF4-FFF2-40B4-BE49-F238E27FC236}">
                <a16:creationId xmlns:a16="http://schemas.microsoft.com/office/drawing/2014/main" id="{7C0287A6-5D6B-5874-08E5-F24EF806BAA6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492F7215-8CCE-E182-6A88-F51784D032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id="{0770CB2C-DB9B-95B4-80A5-7E30DB10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97" y="270788"/>
            <a:ext cx="1234261" cy="693307"/>
          </a:xfrm>
          <a:prstGeom prst="rect">
            <a:avLst/>
          </a:prstGeom>
        </p:spPr>
      </p:pic>
      <p:sp>
        <p:nvSpPr>
          <p:cNvPr id="10" name="Google Shape;27;p8">
            <a:extLst>
              <a:ext uri="{FF2B5EF4-FFF2-40B4-BE49-F238E27FC236}">
                <a16:creationId xmlns:a16="http://schemas.microsoft.com/office/drawing/2014/main" id="{220B4980-2D2C-7CF0-22D6-D72BED5C2201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492C0DF-401C-34D8-CD56-24739EF19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8" r="17220"/>
          <a:stretch/>
        </p:blipFill>
        <p:spPr>
          <a:xfrm>
            <a:off x="1636934" y="2407991"/>
            <a:ext cx="1621188" cy="2052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Picture 2" descr="Image">
            <a:extLst>
              <a:ext uri="{FF2B5EF4-FFF2-40B4-BE49-F238E27FC236}">
                <a16:creationId xmlns:a16="http://schemas.microsoft.com/office/drawing/2014/main" id="{B153F86A-F75B-E5A7-70F8-2AE3706FC0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5" y="234062"/>
            <a:ext cx="3060747" cy="2039223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">
            <a:extLst>
              <a:ext uri="{FF2B5EF4-FFF2-40B4-BE49-F238E27FC236}">
                <a16:creationId xmlns:a16="http://schemas.microsoft.com/office/drawing/2014/main" id="{3EC5FEB7-4C7E-B607-1DC8-E53478EEF9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6" y="4631673"/>
            <a:ext cx="3064647" cy="2041821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">
            <a:extLst>
              <a:ext uri="{FF2B5EF4-FFF2-40B4-BE49-F238E27FC236}">
                <a16:creationId xmlns:a16="http://schemas.microsoft.com/office/drawing/2014/main" id="{60CADD7B-8A28-B705-B8FD-659EB0CEC29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8"/>
          <a:stretch/>
        </p:blipFill>
        <p:spPr bwMode="auto">
          <a:xfrm>
            <a:off x="185777" y="2407991"/>
            <a:ext cx="1335236" cy="2052000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404A7E7-D6B2-D2E7-835A-8B4123CB19F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60" y="99391"/>
            <a:ext cx="1815706" cy="1879847"/>
          </a:xfrm>
          <a:prstGeom prst="rect">
            <a:avLst/>
          </a:prstGeom>
        </p:spPr>
      </p:pic>
      <p:sp>
        <p:nvSpPr>
          <p:cNvPr id="19" name="Parallelogramma 18">
            <a:extLst>
              <a:ext uri="{FF2B5EF4-FFF2-40B4-BE49-F238E27FC236}">
                <a16:creationId xmlns:a16="http://schemas.microsoft.com/office/drawing/2014/main" id="{67DA660D-2008-75A2-B58E-3B5A5FFDFEF1}"/>
              </a:ext>
            </a:extLst>
          </p:cNvPr>
          <p:cNvSpPr/>
          <p:nvPr userDrawn="1"/>
        </p:nvSpPr>
        <p:spPr>
          <a:xfrm>
            <a:off x="7535333" y="1604125"/>
            <a:ext cx="4661013" cy="205638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550DF7BD-33CE-C419-378F-0ED3BC92E8D7}"/>
              </a:ext>
            </a:extLst>
          </p:cNvPr>
          <p:cNvSpPr/>
          <p:nvPr userDrawn="1"/>
        </p:nvSpPr>
        <p:spPr>
          <a:xfrm>
            <a:off x="7412404" y="1604125"/>
            <a:ext cx="208800" cy="205638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F5B97BB-B427-FE59-2CEE-55D8F51EDAD6}"/>
              </a:ext>
            </a:extLst>
          </p:cNvPr>
          <p:cNvSpPr txBox="1"/>
          <p:nvPr userDrawn="1"/>
        </p:nvSpPr>
        <p:spPr>
          <a:xfrm>
            <a:off x="7738533" y="1554809"/>
            <a:ext cx="422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200" baseline="0" dirty="0">
                <a:solidFill>
                  <a:schemeClr val="bg1"/>
                </a:solidFill>
              </a:rPr>
              <a:t>BOLOGNA, ITALY  /  OCTOBER 28-30, 2025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E3E74D4E-8B8D-D2B6-456E-4D3554DB9A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925" y="327050"/>
            <a:ext cx="3881438" cy="111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12/10/25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12/10/25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12/10/25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12/10/25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12/10/25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12/10/25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12/10/25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23</Words>
  <Application>Microsoft Macintosh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29</cp:revision>
  <dcterms:created xsi:type="dcterms:W3CDTF">2020-05-11T20:02:37Z</dcterms:created>
  <dcterms:modified xsi:type="dcterms:W3CDTF">2025-10-12T09:01:33Z</dcterms:modified>
</cp:coreProperties>
</file>